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144" d="100"/>
          <a:sy n="144" d="100"/>
        </p:scale>
        <p:origin x="720"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8e52a799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8e52a799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419"/>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xfrm>
            <a:off x="311700" y="467625"/>
            <a:ext cx="8520600" cy="7926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1200">
                <a:solidFill>
                  <a:schemeClr val="dk1"/>
                </a:solidFill>
                <a:latin typeface="Times New Roman"/>
                <a:ea typeface="Times New Roman"/>
                <a:cs typeface="Times New Roman"/>
                <a:sym typeface="Times New Roman"/>
              </a:rPr>
              <a:t>Durante los últimos 3 años, haber dado seguimiento al desarrollo de competencias en el 100% de los cursos mediante el uso de rúbricas/plataformas diseñadas para ese propósito.</a:t>
            </a:r>
            <a:endParaRPr sz="1200">
              <a:solidFill>
                <a:schemeClr val="dk1"/>
              </a:solidFill>
              <a:latin typeface="Times New Roman"/>
              <a:ea typeface="Times New Roman"/>
              <a:cs typeface="Times New Roman"/>
              <a:sym typeface="Times New Roman"/>
            </a:endParaRPr>
          </a:p>
        </p:txBody>
      </p:sp>
      <p:sp>
        <p:nvSpPr>
          <p:cNvPr id="55" name="Google Shape;55;p13"/>
          <p:cNvSpPr txBox="1"/>
          <p:nvPr/>
        </p:nvSpPr>
        <p:spPr>
          <a:xfrm>
            <a:off x="364225" y="4010200"/>
            <a:ext cx="8520600" cy="7839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s-419" sz="1200" dirty="0">
                <a:latin typeface="Times New Roman"/>
                <a:ea typeface="Times New Roman"/>
                <a:cs typeface="Times New Roman"/>
                <a:sym typeface="Times New Roman"/>
              </a:rPr>
              <a:t>Puedes modificar el formato de las diapositivas como mejor se acomode a lo que necesitas, sólo cuida cumplir con todos los requisitos y que tus evidencias sean fácilmente visibles.</a:t>
            </a:r>
            <a:endParaRPr sz="1200" dirty="0">
              <a:latin typeface="Times New Roman"/>
              <a:ea typeface="Times New Roman"/>
              <a:cs typeface="Times New Roman"/>
              <a:sym typeface="Times New Roman"/>
            </a:endParaRPr>
          </a:p>
        </p:txBody>
      </p:sp>
      <p:sp>
        <p:nvSpPr>
          <p:cNvPr id="2" name="Google Shape;61;p14">
            <a:extLst>
              <a:ext uri="{FF2B5EF4-FFF2-40B4-BE49-F238E27FC236}">
                <a16:creationId xmlns:a16="http://schemas.microsoft.com/office/drawing/2014/main" id="{A63EF480-C6B5-38BE-6A5A-6B5C7D0C9DEE}"/>
              </a:ext>
            </a:extLst>
          </p:cNvPr>
          <p:cNvSpPr txBox="1">
            <a:spLocks/>
          </p:cNvSpPr>
          <p:nvPr/>
        </p:nvSpPr>
        <p:spPr>
          <a:xfrm>
            <a:off x="311700" y="1100677"/>
            <a:ext cx="8520600" cy="270775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r>
              <a:rPr lang="es-419" sz="1200" dirty="0">
                <a:solidFill>
                  <a:schemeClr val="dk1"/>
                </a:solidFill>
                <a:latin typeface="Times New Roman"/>
                <a:ea typeface="Times New Roman"/>
                <a:cs typeface="Times New Roman"/>
                <a:sym typeface="Times New Roman"/>
              </a:rPr>
              <a:t>Para materias con eLumen:</a:t>
            </a:r>
          </a:p>
          <a:p>
            <a:pPr marL="0" indent="0" algn="l"/>
            <a:r>
              <a:rPr lang="es-419" sz="1200" dirty="0">
                <a:solidFill>
                  <a:schemeClr val="dk1"/>
                </a:solidFill>
                <a:latin typeface="Times New Roman"/>
                <a:ea typeface="Times New Roman"/>
                <a:cs typeface="Times New Roman"/>
                <a:sym typeface="Times New Roman"/>
              </a:rPr>
              <a:t>Sube capturas de pantalla legibles de cada uno de los seis semestres previos a tu postulación. Incluye veranos si es el caso. La captura de pantalla debe mostrar claramente el semestre del cual se trata y, además, que las competencias de la totalidad de los grupos fueron evaluadas en la plataforma (debe aparecer una paloma verde en cada grupo).</a:t>
            </a:r>
          </a:p>
          <a:p>
            <a:pPr marL="0" indent="0" algn="l"/>
            <a:endParaRPr lang="es-419" sz="1200" dirty="0">
              <a:solidFill>
                <a:schemeClr val="dk1"/>
              </a:solidFill>
              <a:latin typeface="Times New Roman"/>
              <a:ea typeface="Times New Roman"/>
              <a:cs typeface="Times New Roman"/>
              <a:sym typeface="Times New Roman"/>
            </a:endParaRPr>
          </a:p>
          <a:p>
            <a:pPr marL="0" indent="0" algn="l"/>
            <a:r>
              <a:rPr lang="es-419" sz="1200" dirty="0">
                <a:solidFill>
                  <a:schemeClr val="dk1"/>
                </a:solidFill>
                <a:latin typeface="Times New Roman"/>
                <a:ea typeface="Times New Roman"/>
                <a:cs typeface="Times New Roman"/>
                <a:sym typeface="Times New Roman"/>
              </a:rPr>
              <a:t>Para materias sin eLumen:</a:t>
            </a:r>
          </a:p>
          <a:p>
            <a:pPr marL="0" indent="0" algn="l"/>
            <a:r>
              <a:rPr lang="es-419" sz="1200" dirty="0">
                <a:solidFill>
                  <a:schemeClr val="dk1"/>
                </a:solidFill>
                <a:latin typeface="Times New Roman"/>
                <a:ea typeface="Times New Roman"/>
                <a:cs typeface="Times New Roman"/>
                <a:sym typeface="Times New Roman"/>
              </a:rPr>
              <a:t>Sube la rúbrica que usas para evaluar competencias en una determinada materia (puede ser una rúbrica externa, como las certificaciones de idiomas o las propias del bachillerato internacional), y luego sube capturas de pantalla que muestren entregables de cada uno de tus grupos.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b="1">
                <a:latin typeface="Times New Roman"/>
                <a:ea typeface="Times New Roman"/>
                <a:cs typeface="Times New Roman"/>
                <a:sym typeface="Times New Roman"/>
              </a:rPr>
              <a:t>Evidencia </a:t>
            </a:r>
            <a:endParaRPr b="1">
              <a:latin typeface="Times New Roman"/>
              <a:ea typeface="Times New Roman"/>
              <a:cs typeface="Times New Roman"/>
              <a:sym typeface="Times New Roman"/>
            </a:endParaRPr>
          </a:p>
        </p:txBody>
      </p:sp>
      <p:sp>
        <p:nvSpPr>
          <p:cNvPr id="4" name="Text Placeholder 2">
            <a:extLst>
              <a:ext uri="{FF2B5EF4-FFF2-40B4-BE49-F238E27FC236}">
                <a16:creationId xmlns:a16="http://schemas.microsoft.com/office/drawing/2014/main" id="{E3442DAB-DC25-B5D5-A39B-8708752F28BB}"/>
              </a:ext>
            </a:extLst>
          </p:cNvPr>
          <p:cNvSpPr txBox="1">
            <a:spLocks/>
          </p:cNvSpPr>
          <p:nvPr/>
        </p:nvSpPr>
        <p:spPr>
          <a:xfrm>
            <a:off x="454673" y="1106912"/>
            <a:ext cx="8520600" cy="3416400"/>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114300" indent="0">
              <a:buFont typeface="Arial"/>
              <a:buNone/>
            </a:pPr>
            <a:r>
              <a:rPr lang="es-419" sz="1200" dirty="0">
                <a:solidFill>
                  <a:schemeClr val="dk1"/>
                </a:solidFill>
                <a:latin typeface="Times New Roman"/>
                <a:ea typeface="Times New Roman"/>
                <a:cs typeface="Times New Roman"/>
                <a:sym typeface="Times New Roman"/>
              </a:rPr>
              <a:t>Añade aquí la lista de todos los grupos que impartiste en los </a:t>
            </a:r>
            <a:r>
              <a:rPr lang="es-419" sz="1200">
                <a:solidFill>
                  <a:schemeClr val="dk1"/>
                </a:solidFill>
                <a:latin typeface="Times New Roman"/>
                <a:ea typeface="Times New Roman"/>
                <a:cs typeface="Times New Roman"/>
                <a:sym typeface="Times New Roman"/>
              </a:rPr>
              <a:t>últimos 6 semestres (incluye veranos si es el caso), </a:t>
            </a:r>
            <a:r>
              <a:rPr lang="es-419" sz="1200" dirty="0">
                <a:solidFill>
                  <a:schemeClr val="dk1"/>
                </a:solidFill>
                <a:latin typeface="Times New Roman"/>
                <a:ea typeface="Times New Roman"/>
                <a:cs typeface="Times New Roman"/>
                <a:sym typeface="Times New Roman"/>
              </a:rPr>
              <a:t>y al lado especifica en qué diapositiva se muestra la evidencia del seguimiento de competencias de cada grupo. En las siguientes diapositivas, evidencia como se indica en la anterior.</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241</Words>
  <Application>Microsoft Macintosh PowerPoint</Application>
  <PresentationFormat>On-screen Show (16:9)</PresentationFormat>
  <Paragraphs>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Simple Light</vt:lpstr>
      <vt:lpstr>PowerPoint Presentation</vt:lpstr>
      <vt:lpstr>Evidencia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Evelyn Garza Krause</cp:lastModifiedBy>
  <cp:revision>2</cp:revision>
  <dcterms:modified xsi:type="dcterms:W3CDTF">2025-08-15T04:21:29Z</dcterms:modified>
</cp:coreProperties>
</file>